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64" r:id="rId4"/>
    <p:sldId id="263" r:id="rId5"/>
    <p:sldId id="262" r:id="rId6"/>
    <p:sldId id="261" r:id="rId7"/>
    <p:sldId id="259" r:id="rId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06" autoAdjust="0"/>
    <p:restoredTop sz="94660"/>
  </p:normalViewPr>
  <p:slideViewPr>
    <p:cSldViewPr snapToGrid="0">
      <p:cViewPr varScale="1">
        <p:scale>
          <a:sx n="129" d="100"/>
          <a:sy n="129" d="100"/>
        </p:scale>
        <p:origin x="162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20143-BE2F-17C1-03D8-B86DC31BB3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68271A-9293-C19A-8B94-6F358588C6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7825B-DB50-C167-D731-EC8037BD5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4BF49-568A-4FA3-A2B6-B8E030FA734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B69F1-0C71-0EAF-C606-3AB48C605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8AE73-20DC-8231-D204-C8EB4E0BB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347B-0EEC-4C4A-9373-079F2A353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21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DFD47-A4EF-404B-809E-6E8693489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748738-EE6F-B435-6AA1-F8A6B2628E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CA645-CCED-AD77-ED4D-992F0419F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4BF49-568A-4FA3-A2B6-B8E030FA734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93CF9-0FC4-F4B7-6163-DFCE5BD7E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AD041-CDB1-1765-20AB-3BB7ED216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347B-0EEC-4C4A-9373-079F2A353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70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B428F5-9849-1DCD-31E7-8EB815DCD3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D9753C-8BCD-8DB7-3AB6-A1F8880899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14781-270C-72C7-3543-553868D8D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4BF49-568A-4FA3-A2B6-B8E030FA734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BB285-E2E4-F71C-D8BB-9E1F63634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59E84-64EB-A85D-6784-CFFCC161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347B-0EEC-4C4A-9373-079F2A353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93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AA2B9-A3DF-32B5-8556-529CD4B89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02B90-3E18-588C-F746-8A5598C83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96C6B-A01D-6370-E0E2-970A7040D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4BF49-568A-4FA3-A2B6-B8E030FA734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F4D73-DC7A-0052-3E77-0C01CDB39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BC501-E326-31ED-A6D2-EF3F433AB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347B-0EEC-4C4A-9373-079F2A353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930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62B39-4CAA-074D-BFF4-42B2293D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A73077-4BD9-33DB-F843-4522B8841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1F601-9F12-1737-64BA-95C6B3D48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4BF49-568A-4FA3-A2B6-B8E030FA734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8E84D-62BC-7319-D9D7-B8618A98A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51A3B-0934-0844-C013-3140F8F08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347B-0EEC-4C4A-9373-079F2A353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96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574CA-CDFA-C31B-B3BC-BA3FE5B2E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3A89B-3464-D45C-853C-B881BDC767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0E33B-5EF1-6CAD-7B0B-1120ECA3FC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F6AC7F-093B-8C06-83F7-EE32CE94B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4BF49-568A-4FA3-A2B6-B8E030FA734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CA4287-02E9-E039-0DD5-C3BFF2974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8D4E5B-583C-C126-D1B5-D8FA272C0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347B-0EEC-4C4A-9373-079F2A353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58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EFF43-6EE5-212A-8F8C-0985E99DD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D789C8-1777-C1C5-DB61-6DBEECFCB6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805BBD-AD03-FE7F-437B-E2E6051028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2E107D-8AA7-905A-70F5-E171A4EB08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00E833-5B38-6527-8917-5BC10D558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AE23A5-5884-7A9C-988D-130E8151C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4BF49-568A-4FA3-A2B6-B8E030FA734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FE1050-03E8-8AD8-80DB-B67108954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EC8360-15BA-A61F-CDE2-0CD108B06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347B-0EEC-4C4A-9373-079F2A353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7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62A03-87A6-3F4A-B089-D37E427AE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0A17D9-7D57-68F7-3EAB-120821D2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4BF49-568A-4FA3-A2B6-B8E030FA734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170215-6974-7232-7AFC-D31E2AE4D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A9AE6D-9886-9138-8A5C-5CFCA21CF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347B-0EEC-4C4A-9373-079F2A353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47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683012-DD8E-330B-4AE7-A47C32050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4BF49-568A-4FA3-A2B6-B8E030FA734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147DAB-F0CD-C364-80EE-64DFE637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412504-B429-01AB-9DC9-0409500E9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347B-0EEC-4C4A-9373-079F2A353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95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CB3B7-5B11-F524-45C6-240C5C86C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D5438-F6B5-6CEF-7F53-C2487A269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AFAF1C-A266-3551-93D8-59676EAB5A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F4B412-450D-8AB8-27A0-8A40739A0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4BF49-568A-4FA3-A2B6-B8E030FA734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00DFE6-C6D1-C9BC-5D3F-898D6D563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DCF4F1-D9AA-EBB3-6E2E-FF236A5A1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347B-0EEC-4C4A-9373-079F2A353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76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AEBAC-B026-978C-03A1-AB69D9899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97704C-4EB0-F799-6309-6898FF2988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E32C4E-93C4-9D76-4050-64B7C0C57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2B51B-38E3-EBC1-2C86-585307500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4BF49-568A-4FA3-A2B6-B8E030FA734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320DE7-D43E-A1B0-A335-864E5E67E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F4479-E976-80DA-27BA-D5FDC0EEF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347B-0EEC-4C4A-9373-079F2A353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84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4598EB-B0CC-046A-8E81-A42F53E6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A9174-ECC1-769D-D0D8-D7317B31F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92A73-A755-D979-2081-C49F847165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4BF49-568A-4FA3-A2B6-B8E030FA734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322113-25BF-B859-BC5B-26F47D6BD1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C9F99-FE56-CF6B-6A71-295338D43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A347B-0EEC-4C4A-9373-079F2A353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1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6D6932-19E2-7B58-35DF-1F03E949B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752" y="300082"/>
            <a:ext cx="9873717" cy="65579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AB8368-68F5-10A6-F3AA-50CF14830EA1}"/>
              </a:ext>
            </a:extLst>
          </p:cNvPr>
          <p:cNvSpPr txBox="1"/>
          <p:nvPr/>
        </p:nvSpPr>
        <p:spPr>
          <a:xfrm>
            <a:off x="1132810" y="0"/>
            <a:ext cx="31888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Stock photo of McNary TSW and Deep spill</a:t>
            </a:r>
          </a:p>
        </p:txBody>
      </p:sp>
    </p:spTree>
    <p:extLst>
      <p:ext uri="{BB962C8B-B14F-4D97-AF65-F5344CB8AC3E}">
        <p14:creationId xmlns:p14="http://schemas.microsoft.com/office/powerpoint/2010/main" val="4107635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DC78566-5128-5E00-1224-8C414F7D05A2}"/>
              </a:ext>
            </a:extLst>
          </p:cNvPr>
          <p:cNvSpPr txBox="1"/>
          <p:nvPr/>
        </p:nvSpPr>
        <p:spPr>
          <a:xfrm>
            <a:off x="3277858" y="0"/>
            <a:ext cx="8611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10/19/23</a:t>
            </a:r>
          </a:p>
          <a:p>
            <a:endParaRPr lang="en-US" sz="1350" dirty="0"/>
          </a:p>
          <a:p>
            <a:pPr algn="ctr"/>
            <a:r>
              <a:rPr lang="en-US" sz="1350" dirty="0"/>
              <a:t>TSW Spill</a:t>
            </a:r>
          </a:p>
          <a:p>
            <a:pPr algn="ctr"/>
            <a:r>
              <a:rPr lang="en-US" sz="1350" dirty="0"/>
              <a:t>10 </a:t>
            </a:r>
            <a:r>
              <a:rPr lang="en-US" sz="1350" dirty="0" err="1"/>
              <a:t>kcfs</a:t>
            </a:r>
            <a:endParaRPr lang="en-US" sz="13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00818F-8C89-CFA1-F5B5-AD52DEA7FC6E}"/>
              </a:ext>
            </a:extLst>
          </p:cNvPr>
          <p:cNvSpPr txBox="1"/>
          <p:nvPr/>
        </p:nvSpPr>
        <p:spPr>
          <a:xfrm>
            <a:off x="3233055" y="2320640"/>
            <a:ext cx="110806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Split-leaf</a:t>
            </a:r>
          </a:p>
          <a:p>
            <a:r>
              <a:rPr lang="en-US" sz="1350" dirty="0"/>
              <a:t>Downstream</a:t>
            </a:r>
          </a:p>
          <a:p>
            <a:r>
              <a:rPr lang="en-US" sz="1350" dirty="0"/>
              <a:t>Slot</a:t>
            </a:r>
          </a:p>
          <a:p>
            <a:r>
              <a:rPr lang="en-US" sz="1350" dirty="0"/>
              <a:t>9 stops</a:t>
            </a:r>
          </a:p>
          <a:p>
            <a:r>
              <a:rPr lang="en-US" sz="1350" dirty="0"/>
              <a:t>10 </a:t>
            </a:r>
            <a:r>
              <a:rPr lang="en-US" sz="1350" dirty="0" err="1"/>
              <a:t>kcfs</a:t>
            </a:r>
            <a:endParaRPr lang="en-US" sz="13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063E3F-1A31-64E6-0AA4-7CC608B0A564}"/>
              </a:ext>
            </a:extLst>
          </p:cNvPr>
          <p:cNvSpPr txBox="1"/>
          <p:nvPr/>
        </p:nvSpPr>
        <p:spPr>
          <a:xfrm>
            <a:off x="3323106" y="4624842"/>
            <a:ext cx="875304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Split-leaf</a:t>
            </a:r>
          </a:p>
          <a:p>
            <a:r>
              <a:rPr lang="en-US" sz="1350" dirty="0"/>
              <a:t>Upstream</a:t>
            </a:r>
          </a:p>
          <a:p>
            <a:r>
              <a:rPr lang="en-US" sz="1350" dirty="0"/>
              <a:t>Slot</a:t>
            </a:r>
          </a:p>
          <a:p>
            <a:r>
              <a:rPr lang="en-US" sz="1350" dirty="0"/>
              <a:t>9 stops</a:t>
            </a:r>
          </a:p>
          <a:p>
            <a:r>
              <a:rPr lang="en-US" sz="1350" dirty="0"/>
              <a:t>10 </a:t>
            </a:r>
            <a:r>
              <a:rPr lang="en-US" sz="1350" dirty="0" err="1"/>
              <a:t>kcfs</a:t>
            </a:r>
            <a:endParaRPr lang="en-US" sz="13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CF5822-42DC-68C9-C4C0-5B2EF9FED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488" y="0"/>
            <a:ext cx="4047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50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740F0E-1C23-E72B-3943-2ED3614906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55" r="4095" b="10000"/>
          <a:stretch/>
        </p:blipFill>
        <p:spPr>
          <a:xfrm>
            <a:off x="0" y="0"/>
            <a:ext cx="1217362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89C6F2-1F2C-0530-4847-232D4109548B}"/>
              </a:ext>
            </a:extLst>
          </p:cNvPr>
          <p:cNvSpPr txBox="1"/>
          <p:nvPr/>
        </p:nvSpPr>
        <p:spPr>
          <a:xfrm>
            <a:off x="6096000" y="2304000"/>
            <a:ext cx="825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TSW</a:t>
            </a:r>
          </a:p>
          <a:p>
            <a:r>
              <a:rPr lang="en-US" dirty="0">
                <a:solidFill>
                  <a:schemeClr val="bg1"/>
                </a:solidFill>
              </a:rPr>
              <a:t>10 </a:t>
            </a:r>
            <a:r>
              <a:rPr lang="en-US" dirty="0" err="1">
                <a:solidFill>
                  <a:schemeClr val="bg1"/>
                </a:solidFill>
              </a:rPr>
              <a:t>kcfs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167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2B8759-73F7-CE7F-D956-B3FACD5954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45" r="2638" b="9778"/>
          <a:stretch/>
        </p:blipFill>
        <p:spPr>
          <a:xfrm>
            <a:off x="-253504" y="0"/>
            <a:ext cx="1231103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1AEA71-A0FB-046C-10D6-F37FE6D6BCFF}"/>
              </a:ext>
            </a:extLst>
          </p:cNvPr>
          <p:cNvSpPr txBox="1"/>
          <p:nvPr/>
        </p:nvSpPr>
        <p:spPr>
          <a:xfrm>
            <a:off x="5394960" y="2971800"/>
            <a:ext cx="22350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Downstream split leaf</a:t>
            </a:r>
          </a:p>
          <a:p>
            <a:r>
              <a:rPr lang="en-US" dirty="0"/>
              <a:t>9 ft opening</a:t>
            </a:r>
          </a:p>
          <a:p>
            <a:r>
              <a:rPr lang="en-US" dirty="0"/>
              <a:t>10 </a:t>
            </a:r>
            <a:r>
              <a:rPr lang="en-US" dirty="0" err="1"/>
              <a:t>kcfs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00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871A5A-E98C-6DF3-BBDF-7F7DA693B6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03" t="4112" r="3124" b="10999"/>
          <a:stretch/>
        </p:blipFill>
        <p:spPr>
          <a:xfrm>
            <a:off x="-573741" y="0"/>
            <a:ext cx="12765741" cy="71905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8DA80B-8206-F8C2-AD34-DDF7ED9F80A8}"/>
              </a:ext>
            </a:extLst>
          </p:cNvPr>
          <p:cNvSpPr txBox="1"/>
          <p:nvPr/>
        </p:nvSpPr>
        <p:spPr>
          <a:xfrm>
            <a:off x="5394960" y="2971800"/>
            <a:ext cx="19527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Upstream split leaf</a:t>
            </a:r>
          </a:p>
          <a:p>
            <a:r>
              <a:rPr lang="en-US" dirty="0"/>
              <a:t>9 ft opening</a:t>
            </a:r>
          </a:p>
          <a:p>
            <a:r>
              <a:rPr lang="en-US" dirty="0"/>
              <a:t>10 </a:t>
            </a:r>
            <a:r>
              <a:rPr lang="en-US" dirty="0" err="1"/>
              <a:t>kcfs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013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oad, outdoor, sport, tennis&#10;&#10;Description automatically generated">
            <a:extLst>
              <a:ext uri="{FF2B5EF4-FFF2-40B4-BE49-F238E27FC236}">
                <a16:creationId xmlns:a16="http://schemas.microsoft.com/office/drawing/2014/main" id="{3A1193C8-D102-9D02-5C81-6F90337D4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02" y="0"/>
            <a:ext cx="5143500" cy="6858000"/>
          </a:xfrm>
          <a:prstGeom prst="rect">
            <a:avLst/>
          </a:prstGeom>
        </p:spPr>
      </p:pic>
      <p:pic>
        <p:nvPicPr>
          <p:cNvPr id="5" name="Picture 4" descr="A group of people walking on a bridge&#10;&#10;Description automatically generated with low confidence">
            <a:extLst>
              <a:ext uri="{FF2B5EF4-FFF2-40B4-BE49-F238E27FC236}">
                <a16:creationId xmlns:a16="http://schemas.microsoft.com/office/drawing/2014/main" id="{8ED4DA81-1FD1-DC50-AAF9-5F0FE1CBD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199" y="0"/>
            <a:ext cx="51435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D238C1-10BD-57FD-3990-68219C097CC1}"/>
              </a:ext>
            </a:extLst>
          </p:cNvPr>
          <p:cNvSpPr txBox="1"/>
          <p:nvPr/>
        </p:nvSpPr>
        <p:spPr>
          <a:xfrm>
            <a:off x="1377427" y="4381500"/>
            <a:ext cx="374352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Spillway deck access to upstream slot;</a:t>
            </a:r>
          </a:p>
          <a:p>
            <a:r>
              <a:rPr lang="en-US" dirty="0"/>
              <a:t>	Remove six deck plates</a:t>
            </a:r>
          </a:p>
          <a:p>
            <a:r>
              <a:rPr lang="en-US" dirty="0"/>
              <a:t>	Add temporary handrails</a:t>
            </a:r>
          </a:p>
        </p:txBody>
      </p:sp>
    </p:spTree>
    <p:extLst>
      <p:ext uri="{BB962C8B-B14F-4D97-AF65-F5344CB8AC3E}">
        <p14:creationId xmlns:p14="http://schemas.microsoft.com/office/powerpoint/2010/main" val="4214959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AB9EA-8E11-9B3D-5C8C-22FDBA897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Pulley – Cut Weight in Half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7FED47-58A8-1C6E-9415-A4D0BF167F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283" t="12211" r="10745"/>
          <a:stretch/>
        </p:blipFill>
        <p:spPr>
          <a:xfrm>
            <a:off x="1522108" y="1357039"/>
            <a:ext cx="8536292" cy="540622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CD03C1-2B1D-7CDC-01F6-8AFE84604B39}"/>
              </a:ext>
            </a:extLst>
          </p:cNvPr>
          <p:cNvSpPr txBox="1"/>
          <p:nvPr/>
        </p:nvSpPr>
        <p:spPr>
          <a:xfrm>
            <a:off x="1511255" y="1631694"/>
            <a:ext cx="124468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New Beam</a:t>
            </a:r>
          </a:p>
        </p:txBody>
      </p:sp>
    </p:spTree>
    <p:extLst>
      <p:ext uri="{BB962C8B-B14F-4D97-AF65-F5344CB8AC3E}">
        <p14:creationId xmlns:p14="http://schemas.microsoft.com/office/powerpoint/2010/main" val="1825508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3281</TotalTime>
  <Words>71</Words>
  <Application>Microsoft Office PowerPoint</Application>
  <PresentationFormat>Widescreen</PresentationFormat>
  <Paragraphs>28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 Pulley – Cut Weight in Half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Laughery, Ryan O CIV USARMY CENWW (USA)</dc:creator>
  <cp:lastModifiedBy>Peery, Christopher A CIV USARMY CENWW (USA)</cp:lastModifiedBy>
  <cp:revision>20</cp:revision>
  <cp:lastPrinted>2023-09-28T17:50:21Z</cp:lastPrinted>
  <dcterms:created xsi:type="dcterms:W3CDTF">2023-09-28T14:51:07Z</dcterms:created>
  <dcterms:modified xsi:type="dcterms:W3CDTF">2023-10-27T19:30:06Z</dcterms:modified>
</cp:coreProperties>
</file>